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773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175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665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455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182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73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321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339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296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948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399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24AB-EFBE-4E3B-A062-9DFF3D14D6DD}" type="datetimeFigureOut">
              <a:rPr lang="sk-SK" smtClean="0"/>
              <a:t>16.9.2019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B30B8-9556-4B3C-B45D-1920631E8A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62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 smtClean="0"/>
              <a:t>Vyhlásenie o konflikte záujmov autora</a:t>
            </a:r>
            <a:endParaRPr lang="sk-SK" sz="4000" b="1" dirty="0"/>
          </a:p>
        </p:txBody>
      </p:sp>
      <p:graphicFrame>
        <p:nvGraphicFramePr>
          <p:cNvPr id="6" name="Zástupný objekt pre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860020"/>
              </p:ext>
            </p:extLst>
          </p:nvPr>
        </p:nvGraphicFramePr>
        <p:xfrm>
          <a:off x="838200" y="2510758"/>
          <a:ext cx="10515600" cy="329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94693170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06723847"/>
                    </a:ext>
                  </a:extLst>
                </a:gridCol>
              </a:tblGrid>
              <a:tr h="47086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Forma</a:t>
                      </a:r>
                      <a:r>
                        <a:rPr lang="sk-SK" baseline="0" dirty="0" smtClean="0"/>
                        <a:t> finančného prepojenia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Spoločnosť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855447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Participácia</a:t>
                      </a:r>
                      <a:r>
                        <a:rPr lang="sk-SK" baseline="0" dirty="0" smtClean="0"/>
                        <a:t> na klinických štúdiách/firemnom grante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214709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Nepeňažné plnenie (v zmysle zákona)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772196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Prednášajúci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367870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Akcionár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26184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Konzultant/odborný poradca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815822"/>
                  </a:ext>
                </a:extLst>
              </a:tr>
              <a:tr h="470865">
                <a:tc>
                  <a:txBody>
                    <a:bodyPr/>
                    <a:lstStyle/>
                    <a:p>
                      <a:r>
                        <a:rPr lang="sk-SK" dirty="0" smtClean="0"/>
                        <a:t>Ostatné príjmy (špecifikovať)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8698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3822192" y="1467213"/>
            <a:ext cx="4547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□ </a:t>
            </a:r>
            <a:r>
              <a:rPr lang="sk-SK" dirty="0" smtClean="0"/>
              <a:t>  Nemám potenciálny konflikt záujmov</a:t>
            </a:r>
          </a:p>
          <a:p>
            <a:r>
              <a:rPr lang="sk-SK" sz="2400" dirty="0" smtClean="0"/>
              <a:t>□  </a:t>
            </a:r>
            <a:r>
              <a:rPr lang="sk-SK" dirty="0" smtClean="0"/>
              <a:t> Deklarujem nasledujúci konflikt záujmov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838200" y="6135624"/>
            <a:ext cx="3548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/>
              <a:t>Podľa UEMS (upravené v zmysle slovenskej legislatívy)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3995181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</Words>
  <Application>Microsoft Office PowerPoint</Application>
  <PresentationFormat>Širokouhlá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balíka Office</vt:lpstr>
      <vt:lpstr>Vyhlásenie o konflikte záujmov autora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Finančné prehlásenie autora</dc:title>
  <dc:creator>Používateľ systému Windows</dc:creator>
  <cp:lastModifiedBy>Henrieta Havlikova</cp:lastModifiedBy>
  <cp:revision>9</cp:revision>
  <dcterms:created xsi:type="dcterms:W3CDTF">2019-01-20T11:36:14Z</dcterms:created>
  <dcterms:modified xsi:type="dcterms:W3CDTF">2019-09-16T04:54:47Z</dcterms:modified>
</cp:coreProperties>
</file>